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2" autoAdjust="0"/>
    <p:restoredTop sz="86307" autoAdjust="0"/>
  </p:normalViewPr>
  <p:slideViewPr>
    <p:cSldViewPr>
      <p:cViewPr>
        <p:scale>
          <a:sx n="90" d="100"/>
          <a:sy n="90" d="100"/>
        </p:scale>
        <p:origin x="-672" y="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4/2/14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17" cstate="print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4/2/14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Français </a:t>
            </a:r>
            <a:r>
              <a:rPr lang="fr-FR" noProof="0" dirty="0" smtClean="0">
                <a:latin typeface="Arial Rounded MT Bold" pitchFamily="34" charset="0"/>
                <a:cs typeface="Lucida Sans Unicode" pitchFamily="34" charset="0"/>
              </a:rPr>
              <a:t>3</a:t>
            </a:r>
            <a:endParaRPr lang="fr-FR" noProof="0" dirty="0">
              <a:latin typeface="Arial Rounded MT Bold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0" noProof="0" dirty="0" smtClean="0">
                <a:latin typeface="Arial Rounded MT Bold" pitchFamily="34" charset="0"/>
              </a:rPr>
              <a:t>Unité </a:t>
            </a:r>
            <a:r>
              <a:rPr lang="fr-FR" b="0" noProof="0" dirty="0">
                <a:latin typeface="Arial Rounded MT Bold" pitchFamily="34" charset="0"/>
              </a:rPr>
              <a:t>4</a:t>
            </a:r>
            <a:endParaRPr lang="fr-FR" b="0" noProof="0" dirty="0" smtClean="0">
              <a:latin typeface="Arial Rounded MT Bold" pitchFamily="34" charset="0"/>
            </a:endParaRPr>
          </a:p>
          <a:p>
            <a:r>
              <a:rPr lang="fr-FR" sz="2400" b="0" i="1" noProof="0" dirty="0" smtClean="0">
                <a:latin typeface="Arial Rounded MT Bold" pitchFamily="34" charset="0"/>
              </a:rPr>
              <a:t>La technologie et vous!</a:t>
            </a:r>
          </a:p>
          <a:p>
            <a:endParaRPr lang="fr-FR" sz="2800" b="0" i="1" noProof="0" dirty="0" smtClean="0">
              <a:latin typeface="Arial Rounded MT Bold" pitchFamily="34" charset="0"/>
            </a:endParaRPr>
          </a:p>
          <a:p>
            <a:r>
              <a:rPr lang="fr-FR" sz="2800" b="0" noProof="0" dirty="0" smtClean="0">
                <a:latin typeface="Arial Rounded MT Bold" pitchFamily="34" charset="0"/>
              </a:rPr>
              <a:t>Leçon </a:t>
            </a:r>
            <a:r>
              <a:rPr lang="fr-FR" sz="2800" b="0" dirty="0">
                <a:latin typeface="Arial Rounded MT Bold" pitchFamily="34" charset="0"/>
              </a:rPr>
              <a:t>A</a:t>
            </a:r>
            <a:endParaRPr lang="fr-FR" sz="2800" b="0" noProof="0" dirty="0" smtClean="0">
              <a:latin typeface="Arial Rounded MT Bold" pitchFamily="34" charset="0"/>
            </a:endParaRPr>
          </a:p>
          <a:p>
            <a:r>
              <a:rPr lang="fr-FR" sz="2800" b="0" i="1" noProof="0" dirty="0" smtClean="0">
                <a:latin typeface="Arial Rounded MT Bold" pitchFamily="34" charset="0"/>
              </a:rPr>
              <a:t>Mais en quel ordre?</a:t>
            </a:r>
            <a:endParaRPr lang="fr-FR" sz="2800" b="0" i="1" noProof="0" dirty="0">
              <a:latin typeface="Arial Rounded MT Bold" pitchFamily="34" charset="0"/>
            </a:endParaRPr>
          </a:p>
        </p:txBody>
      </p:sp>
      <p:pic>
        <p:nvPicPr>
          <p:cNvPr id="7170" name="Picture 2" descr="https://encrypted-tbn1.gstatic.com/images?q=tbn:ANd9GcTDcPUaKcMXwb4OHtnYSEyAYnOHbZCqfTO1kHCXiGPu3F2YHvEH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Contexte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noProof="0" dirty="0" smtClean="0"/>
              <a:t>Votre grand-mère est vraiment nulle à l’ordinateur!</a:t>
            </a:r>
          </a:p>
          <a:p>
            <a:r>
              <a:rPr lang="fr-FR" noProof="0" dirty="0" smtClean="0"/>
              <a:t>Mais de toute manière elle veut apprendre comment envoyer un mail à vous et vos cousins.</a:t>
            </a:r>
          </a:p>
          <a:p>
            <a:r>
              <a:rPr lang="fr-FR" noProof="0" dirty="0" smtClean="0"/>
              <a:t>Alors, elle vous a demandé de lui dire en quel ordre elle devrait</a:t>
            </a:r>
            <a:r>
              <a:rPr lang="fr-FR" sz="1800" noProof="0" dirty="0" smtClean="0"/>
              <a:t>(</a:t>
            </a:r>
            <a:r>
              <a:rPr lang="fr-FR" sz="1800" noProof="0" dirty="0" err="1" smtClean="0"/>
              <a:t>should</a:t>
            </a:r>
            <a:r>
              <a:rPr lang="fr-FR" sz="1800" noProof="0" dirty="0" smtClean="0"/>
              <a:t>)</a:t>
            </a:r>
            <a:r>
              <a:rPr lang="fr-FR" noProof="0" dirty="0" smtClean="0"/>
              <a:t> faire certaines étapes.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Tâche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smtClean="0"/>
              <a:t>Indiquer l’ordre correcte des étapes données.</a:t>
            </a:r>
            <a:endParaRPr lang="fr-FR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But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smtClean="0"/>
              <a:t>Aider votre grand-mère à savoir comment envoyer un mail.</a:t>
            </a:r>
            <a:endParaRPr lang="fr-FR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#1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953000"/>
          </a:xfrm>
        </p:spPr>
        <p:txBody>
          <a:bodyPr>
            <a:normAutofit lnSpcReduction="10000"/>
          </a:bodyPr>
          <a:lstStyle/>
          <a:p>
            <a:r>
              <a:rPr lang="fr-FR" sz="2800" i="1" noProof="0" smtClean="0"/>
              <a:t>Mamie, pour envoyer un mail, </a:t>
            </a:r>
            <a:r>
              <a:rPr lang="fr-FR" sz="2800" b="1" i="1" u="sng" noProof="0" smtClean="0"/>
              <a:t>tu devrais</a:t>
            </a:r>
            <a:r>
              <a:rPr lang="fr-FR" sz="2800" i="1" noProof="0" smtClean="0"/>
              <a:t>…</a:t>
            </a:r>
          </a:p>
          <a:p>
            <a:endParaRPr lang="fr-FR" noProof="0" smtClean="0"/>
          </a:p>
          <a:p>
            <a:pPr algn="ctr"/>
            <a:r>
              <a:rPr lang="fr-FR" noProof="0" smtClean="0"/>
              <a:t>rentrer ton mot de passe</a:t>
            </a:r>
          </a:p>
          <a:p>
            <a:pPr algn="ctr"/>
            <a:r>
              <a:rPr lang="fr-FR" noProof="0" smtClean="0"/>
              <a:t>allumer ton ordinateur</a:t>
            </a:r>
          </a:p>
          <a:p>
            <a:pPr algn="ctr"/>
            <a:r>
              <a:rPr lang="fr-FR" noProof="0" smtClean="0"/>
              <a:t>taper ton identifiant</a:t>
            </a:r>
          </a:p>
          <a:p>
            <a:pPr algn="ctr"/>
            <a:endParaRPr lang="fr-FR" noProof="0" smtClean="0"/>
          </a:p>
          <a:p>
            <a:pPr algn="ctr"/>
            <a:r>
              <a:rPr lang="fr-FR" noProof="0" smtClean="0"/>
              <a:t>allumer ton ordinateur</a:t>
            </a:r>
          </a:p>
          <a:p>
            <a:pPr algn="ctr"/>
            <a:r>
              <a:rPr lang="fr-FR" noProof="0" smtClean="0"/>
              <a:t>taper ton identifiant</a:t>
            </a:r>
          </a:p>
          <a:p>
            <a:pPr algn="ctr"/>
            <a:r>
              <a:rPr lang="fr-FR" noProof="0" smtClean="0"/>
              <a:t>rentrer ton mot de passe</a:t>
            </a:r>
          </a:p>
          <a:p>
            <a:pPr algn="ctr"/>
            <a:endParaRPr lang="fr-FR" noProof="0" smtClean="0"/>
          </a:p>
          <a:p>
            <a:pPr algn="ctr"/>
            <a:endParaRPr lang="fr-FR" noProof="0" smtClean="0"/>
          </a:p>
          <a:p>
            <a:pPr algn="ctr"/>
            <a:endParaRPr lang="fr-FR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#2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953000"/>
          </a:xfrm>
        </p:spPr>
        <p:txBody>
          <a:bodyPr>
            <a:normAutofit/>
          </a:bodyPr>
          <a:lstStyle/>
          <a:p>
            <a:r>
              <a:rPr lang="fr-FR" sz="2800" i="1" noProof="0" dirty="0" smtClean="0"/>
              <a:t>Mamie, pour envoyer un mail, tu devrais…</a:t>
            </a:r>
          </a:p>
          <a:p>
            <a:endParaRPr lang="fr-FR" noProof="0" dirty="0" smtClean="0"/>
          </a:p>
          <a:p>
            <a:pPr algn="ctr"/>
            <a:r>
              <a:rPr lang="fr-FR" sz="2800" noProof="0" dirty="0" smtClean="0"/>
              <a:t>cliquer deux fois pour lancer le programme</a:t>
            </a:r>
          </a:p>
          <a:p>
            <a:pPr algn="ctr"/>
            <a:r>
              <a:rPr lang="fr-FR" noProof="0" dirty="0" smtClean="0"/>
              <a:t>te connecter à l’Internet</a:t>
            </a:r>
          </a:p>
          <a:p>
            <a:pPr algn="ctr"/>
            <a:r>
              <a:rPr lang="fr-FR" noProof="0" dirty="0" smtClean="0"/>
              <a:t>glisser la souris sur l’icône Explorer</a:t>
            </a:r>
          </a:p>
          <a:p>
            <a:pPr algn="ctr"/>
            <a:endParaRPr lang="fr-FR" noProof="0" dirty="0" smtClean="0"/>
          </a:p>
          <a:p>
            <a:pPr algn="ctr"/>
            <a:r>
              <a:rPr lang="fr-FR" sz="2800" dirty="0"/>
              <a:t>te connecter à l’Internet</a:t>
            </a:r>
          </a:p>
          <a:p>
            <a:pPr algn="ctr"/>
            <a:r>
              <a:rPr lang="fr-FR" sz="2800" dirty="0" smtClean="0"/>
              <a:t>glisser </a:t>
            </a:r>
            <a:r>
              <a:rPr lang="fr-FR" sz="2800" dirty="0"/>
              <a:t>la souris sur </a:t>
            </a:r>
            <a:r>
              <a:rPr lang="fr-FR" sz="2800" dirty="0" smtClean="0"/>
              <a:t>l’icône Explorer</a:t>
            </a:r>
            <a:endParaRPr lang="fr-FR" sz="2800" dirty="0"/>
          </a:p>
          <a:p>
            <a:pPr algn="ctr"/>
            <a:r>
              <a:rPr lang="fr-FR" sz="2800" dirty="0"/>
              <a:t>cliquer deux fois pour lancer le programme</a:t>
            </a:r>
          </a:p>
          <a:p>
            <a:pPr algn="ctr"/>
            <a:endParaRPr lang="fr-FR" noProof="0" dirty="0" smtClean="0"/>
          </a:p>
          <a:p>
            <a:pPr algn="ctr"/>
            <a:endParaRPr lang="fr-FR" noProof="0" dirty="0" smtClean="0"/>
          </a:p>
          <a:p>
            <a:pPr algn="ctr"/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#3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953000"/>
          </a:xfrm>
        </p:spPr>
        <p:txBody>
          <a:bodyPr>
            <a:normAutofit lnSpcReduction="10000"/>
          </a:bodyPr>
          <a:lstStyle/>
          <a:p>
            <a:r>
              <a:rPr lang="fr-FR" sz="2800" i="1" noProof="0" smtClean="0"/>
              <a:t>Mamie, pour envoyer un mail, tu devrais…</a:t>
            </a:r>
          </a:p>
          <a:p>
            <a:endParaRPr lang="fr-FR" noProof="0" smtClean="0"/>
          </a:p>
          <a:p>
            <a:pPr algn="ctr"/>
            <a:r>
              <a:rPr lang="fr-FR" noProof="0" smtClean="0"/>
              <a:t>glisser la souris au corps du mail</a:t>
            </a:r>
          </a:p>
          <a:p>
            <a:pPr algn="ctr"/>
            <a:r>
              <a:rPr lang="fr-FR" noProof="0" smtClean="0"/>
              <a:t>cliquer sur “Composer”</a:t>
            </a:r>
          </a:p>
          <a:p>
            <a:pPr algn="ctr"/>
            <a:r>
              <a:rPr lang="fr-FR" noProof="0" smtClean="0"/>
              <a:t>taper une adresse électronique </a:t>
            </a:r>
          </a:p>
          <a:p>
            <a:pPr algn="ctr"/>
            <a:endParaRPr lang="fr-FR" noProof="0" smtClean="0"/>
          </a:p>
          <a:p>
            <a:pPr algn="ctr"/>
            <a:r>
              <a:rPr lang="fr-FR" noProof="0" smtClean="0"/>
              <a:t>cliquer sur “Composer”</a:t>
            </a:r>
          </a:p>
          <a:p>
            <a:pPr algn="ctr"/>
            <a:r>
              <a:rPr lang="fr-FR" noProof="0" smtClean="0"/>
              <a:t>taper une adresse électronique </a:t>
            </a:r>
          </a:p>
          <a:p>
            <a:pPr algn="ctr"/>
            <a:r>
              <a:rPr lang="fr-FR" noProof="0" smtClean="0"/>
              <a:t>glisser la souris au corps du mail</a:t>
            </a:r>
          </a:p>
          <a:p>
            <a:pPr algn="ctr"/>
            <a:endParaRPr lang="fr-FR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#4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696200" cy="4953000"/>
          </a:xfrm>
        </p:spPr>
        <p:txBody>
          <a:bodyPr>
            <a:normAutofit fontScale="92500"/>
          </a:bodyPr>
          <a:lstStyle/>
          <a:p>
            <a:r>
              <a:rPr lang="fr-FR" sz="2800" i="1" noProof="0" dirty="0" smtClean="0"/>
              <a:t>Mamie, pour envoyer un mail, tu devrais…</a:t>
            </a:r>
          </a:p>
          <a:p>
            <a:endParaRPr lang="fr-FR" noProof="0" dirty="0" smtClean="0"/>
          </a:p>
          <a:p>
            <a:pPr algn="ctr"/>
            <a:r>
              <a:rPr lang="fr-FR" noProof="0" dirty="0" smtClean="0"/>
              <a:t>taper ton message</a:t>
            </a:r>
          </a:p>
          <a:p>
            <a:pPr algn="ctr"/>
            <a:r>
              <a:rPr lang="fr-FR" sz="2800" noProof="0" dirty="0" smtClean="0"/>
              <a:t>sauvegarder une version en “Brouillons”</a:t>
            </a:r>
          </a:p>
          <a:p>
            <a:pPr algn="ctr"/>
            <a:r>
              <a:rPr lang="fr-FR" noProof="0" dirty="0" smtClean="0"/>
              <a:t>trouver et supprimer des erreurs</a:t>
            </a:r>
          </a:p>
          <a:p>
            <a:pPr algn="ctr"/>
            <a:endParaRPr lang="fr-FR" noProof="0" dirty="0" smtClean="0"/>
          </a:p>
          <a:p>
            <a:pPr algn="ctr"/>
            <a:r>
              <a:rPr lang="fr-FR" noProof="0" dirty="0" smtClean="0"/>
              <a:t>taper ton message</a:t>
            </a:r>
          </a:p>
          <a:p>
            <a:pPr algn="ctr"/>
            <a:r>
              <a:rPr lang="fr-FR" noProof="0" dirty="0" smtClean="0"/>
              <a:t>trouver et supprimer des erreurs</a:t>
            </a:r>
          </a:p>
          <a:p>
            <a:pPr algn="ctr"/>
            <a:r>
              <a:rPr lang="fr-FR" noProof="0" dirty="0" smtClean="0"/>
              <a:t>sauvegarder une version en “Brouillons”</a:t>
            </a:r>
          </a:p>
          <a:p>
            <a:pPr algn="ctr"/>
            <a:endParaRPr lang="fr-FR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smtClean="0"/>
              <a:t>#5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76400"/>
            <a:ext cx="7391400" cy="4953000"/>
          </a:xfrm>
        </p:spPr>
        <p:txBody>
          <a:bodyPr>
            <a:normAutofit lnSpcReduction="10000"/>
          </a:bodyPr>
          <a:lstStyle/>
          <a:p>
            <a:r>
              <a:rPr lang="fr-FR" sz="2800" i="1" noProof="0" smtClean="0"/>
              <a:t>Mamie, pour envoyer un mail, tu devrais…</a:t>
            </a:r>
          </a:p>
          <a:p>
            <a:endParaRPr lang="fr-FR" noProof="0" smtClean="0"/>
          </a:p>
          <a:p>
            <a:pPr algn="ctr"/>
            <a:r>
              <a:rPr lang="fr-FR" noProof="0" smtClean="0"/>
              <a:t>éteindre l’ordinateur</a:t>
            </a:r>
          </a:p>
          <a:p>
            <a:pPr algn="ctr"/>
            <a:r>
              <a:rPr lang="fr-FR" noProof="0" smtClean="0"/>
              <a:t>envoyer le message</a:t>
            </a:r>
          </a:p>
          <a:p>
            <a:pPr algn="ctr"/>
            <a:r>
              <a:rPr lang="fr-FR" noProof="0" smtClean="0"/>
              <a:t>fermer le programme</a:t>
            </a:r>
          </a:p>
          <a:p>
            <a:pPr algn="ctr"/>
            <a:endParaRPr lang="fr-FR" noProof="0" smtClean="0"/>
          </a:p>
          <a:p>
            <a:pPr algn="ctr"/>
            <a:r>
              <a:rPr lang="fr-FR" noProof="0" smtClean="0"/>
              <a:t>envoyer le message</a:t>
            </a:r>
          </a:p>
          <a:p>
            <a:pPr algn="ctr"/>
            <a:r>
              <a:rPr lang="fr-FR" noProof="0" smtClean="0"/>
              <a:t>fermer le programme</a:t>
            </a:r>
          </a:p>
          <a:p>
            <a:pPr algn="ctr"/>
            <a:r>
              <a:rPr lang="fr-FR" noProof="0" smtClean="0"/>
              <a:t>éteindre l’ordinateur</a:t>
            </a:r>
          </a:p>
          <a:p>
            <a:pPr algn="ctr"/>
            <a:endParaRPr lang="fr-FR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DD80FE-421B-4B96-8B15-1459F021BD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280</Words>
  <Application>Microsoft Macintosh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Français 3</vt:lpstr>
      <vt:lpstr>Contexte</vt:lpstr>
      <vt:lpstr>Tâche</vt:lpstr>
      <vt:lpstr>But</vt:lpstr>
      <vt:lpstr>#1</vt:lpstr>
      <vt:lpstr>#2</vt:lpstr>
      <vt:lpstr>#3</vt:lpstr>
      <vt:lpstr>#4</vt:lpstr>
      <vt:lpstr>#5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Xbusi techno tiles</dc:title>
  <dc:creator>Smith, Edouard Alexandre</dc:creator>
  <dc:description>2010 technology powerpoint template from presentationpro.com</dc:description>
  <cp:lastModifiedBy>Edouard Smith</cp:lastModifiedBy>
  <cp:revision>46</cp:revision>
  <dcterms:modified xsi:type="dcterms:W3CDTF">2014-04-02T22:15:28Z</dcterms:modified>
  <cp:category>2010 technology computers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